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3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ockwel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6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6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ookman Old Style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ookman Old Styl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r>
              <a:rPr lang="en-US"/>
              <a:t>THE RHETORIC OF DEATH: Parts II and III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Bookman Old Style"/>
              <a:buNone/>
            </a:pP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1"/>
          </p:nvPr>
        </p:nvSpPr>
        <p:spPr>
          <a:xfrm>
            <a:off x="1760325" y="3509974"/>
            <a:ext cx="9001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Amy Clark, PhD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Chair, Communication Studies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Founding Co-Director, Center for Appalachian Studies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The University of Virginia’s College at Wise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143" name="Google Shape;143;p19" descr="signature_16315369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00" y="6395625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460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Clark, A., Johnson, A., &amp; Mathews, D. (2017). “The Gendered Language of Gravestones: A Comparison of Northern and Central Appalachian Cemeteries.”</a:t>
            </a: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In (Brunn, S., Gilbreath, D. &amp; Kehrhin R., Eds.) </a:t>
            </a:r>
            <a:r>
              <a:rPr lang="en-US" sz="3200" i="1">
                <a:latin typeface="Times New Roman"/>
                <a:ea typeface="Times New Roman"/>
                <a:cs typeface="Times New Roman"/>
                <a:sym typeface="Times New Roman"/>
              </a:rPr>
              <a:t>A Changing World Language Map</a:t>
            </a: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. NYC: Springer, 2020.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28" descr="signature_16315369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25" y="6223203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THE GRAVESTONE AS RHETORICAL ARTIFACT</a:t>
            </a:r>
            <a:endParaRPr/>
          </a:p>
        </p:txBody>
      </p:sp>
      <p:pic>
        <p:nvPicPr>
          <p:cNvPr id="149" name="Google Shape;14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0248" y="1915990"/>
            <a:ext cx="2820568" cy="244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1558" y="1703095"/>
            <a:ext cx="2516857" cy="379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3432" y="1377462"/>
            <a:ext cx="3676653" cy="2386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5461" y="3763680"/>
            <a:ext cx="3809645" cy="214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38367" y="4164059"/>
            <a:ext cx="3024075" cy="226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5778" y="1377462"/>
            <a:ext cx="3331923" cy="249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descr="signature_163153699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775" y="6279057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13375" y="190400"/>
            <a:ext cx="7317000" cy="65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 descr="signature_16315369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075" y="6276925"/>
            <a:ext cx="2339546" cy="33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NORTHERN APPALACHIA SITE</a:t>
            </a: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913795" y="1606378"/>
            <a:ext cx="10353762" cy="51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Analyzed 498 stones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Mortality patterns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</a:pPr>
            <a:r>
              <a:rPr lang="en-US" sz="3600"/>
              <a:t>Names</a:t>
            </a:r>
            <a:endParaRPr/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endParaRPr sz="3600"/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4427" y="1804086"/>
            <a:ext cx="5663129" cy="447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17133" y="4127171"/>
            <a:ext cx="2024410" cy="1927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 descr="signature_16315369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50" y="6368625"/>
            <a:ext cx="2109537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NA STUDY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Familial representation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Occupation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3200"/>
          </a:p>
        </p:txBody>
      </p:sp>
      <p:pic>
        <p:nvPicPr>
          <p:cNvPr id="177" name="Google Shape;17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312" y="3509319"/>
            <a:ext cx="4965227" cy="2581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6399" y="2767269"/>
            <a:ext cx="4551157" cy="3323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 descr="signature_16315369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6243637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EPITAPH AND ICONOGRAPHY</a:t>
            </a:r>
            <a:endParaRPr/>
          </a:p>
        </p:txBody>
      </p:sp>
      <p:pic>
        <p:nvPicPr>
          <p:cNvPr id="185" name="Google Shape;18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821" y="1596081"/>
            <a:ext cx="4298299" cy="2850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0087" y="1482811"/>
            <a:ext cx="4102443" cy="3076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19086" y="2809132"/>
            <a:ext cx="5143178" cy="341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4" descr="signature_16315369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825" y="6340797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THE CENTRAL APPALACHIAN SITE</a:t>
            </a:r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body" idx="1"/>
          </p:nvPr>
        </p:nvSpPr>
        <p:spPr>
          <a:xfrm>
            <a:off x="913795" y="1563018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Mortality patterns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Familial roles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Occupational affiliation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US" sz="3200"/>
              <a:t>Epitaph/iconography</a:t>
            </a:r>
            <a:endParaRPr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6406" y="1935921"/>
            <a:ext cx="6487912" cy="310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6436" y="4366266"/>
            <a:ext cx="4777234" cy="2132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 descr="signature_16315369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99245" y="6309079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36498" y="984421"/>
            <a:ext cx="5305168" cy="397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963" y="984421"/>
            <a:ext cx="5305168" cy="3978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6"/>
          <p:cNvSpPr txBox="1"/>
          <p:nvPr/>
        </p:nvSpPr>
        <p:spPr>
          <a:xfrm>
            <a:off x="988540" y="5276336"/>
            <a:ext cx="395416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Pulpit</a:t>
            </a: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5" name="Google Shape;205;p26"/>
          <p:cNvSpPr txBox="1"/>
          <p:nvPr/>
        </p:nvSpPr>
        <p:spPr>
          <a:xfrm>
            <a:off x="7624119" y="5436973"/>
            <a:ext cx="353403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Die-in-Socket</a:t>
            </a:r>
            <a:endParaRPr sz="3200" b="0" i="0" u="none" strike="noStrike" cap="non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06" name="Google Shape;206;p26" descr="signature_16315369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750" y="6350275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Bookman Old Style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body" idx="1"/>
          </p:nvPr>
        </p:nvSpPr>
        <p:spPr>
          <a:xfrm>
            <a:off x="913795" y="1705231"/>
            <a:ext cx="10353762" cy="431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Symbolic constructs align with trends in different time periods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Architecture trends toward a standard stone, then back to differentiation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Iconography and epitaphs correlate with religious patterns in Appalachia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Women have more agency in how they are represented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Titles of “mother” and “wife” continue to be privileged</a:t>
            </a:r>
            <a:endParaRPr/>
          </a:p>
        </p:txBody>
      </p:sp>
      <p:pic>
        <p:nvPicPr>
          <p:cNvPr id="213" name="Google Shape;21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1642" y="4192029"/>
            <a:ext cx="3010931" cy="2258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 descr="signature_16315369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6170140"/>
            <a:ext cx="25050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Widescreen</PresentationFormat>
  <Paragraphs>30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Times New Roman</vt:lpstr>
      <vt:lpstr>Damask</vt:lpstr>
      <vt:lpstr>THE RHETORIC OF DEATH: Parts II and III </vt:lpstr>
      <vt:lpstr>THE GRAVESTONE AS RHETORICAL ARTIFACT</vt:lpstr>
      <vt:lpstr>PowerPoint Presentation</vt:lpstr>
      <vt:lpstr>NORTHERN APPALACHIA SITE</vt:lpstr>
      <vt:lpstr>NA STUDY</vt:lpstr>
      <vt:lpstr>EPITAPH AND ICONOGRAPHY</vt:lpstr>
      <vt:lpstr>THE CENTRAL APPALACHIAN SITE</vt:lpstr>
      <vt:lpstr>PowerPoint Presentation</vt:lpstr>
      <vt:lpstr>SUMMARY</vt:lpstr>
      <vt:lpstr>Clark, A., Johnson, A., &amp; Mathews, D. (2017). “The Gendered Language of Gravestones: A Comparison of Northern and Central Appalachian Cemeteries.”  In (Brunn, S., Gilbreath, D. &amp; Kehrhin R., Eds.) A Changing World Language Map. NYC: Springer, 2020.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RHETORIC OF DEATH: Parts II and III </dc:title>
  <dc:creator>Chelsea Bowes</dc:creator>
  <cp:lastModifiedBy>Chelsea Bowes</cp:lastModifiedBy>
  <cp:revision>1</cp:revision>
  <dcterms:modified xsi:type="dcterms:W3CDTF">2020-05-18T19:18:35Z</dcterms:modified>
</cp:coreProperties>
</file>